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ubik Dirt"/>
      <p:regular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font" Target="fonts/RubikDir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pmjs.com/package/bcrypt" TargetMode="External"/><Relationship Id="rId3" Type="http://schemas.openxmlformats.org/officeDocument/2006/relationships/hyperlink" Target="https://en.wikipedia.org/wiki/Bcryp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9982323a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9982323a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vivek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a3a24a4e8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a3a24a4e8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wonjin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a3a24a4e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a3a24a4e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vivek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a3a24a4e8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a3a24a4e8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vivek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a3a24a4e8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a3a24a4e8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a3a24a4e8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a3a24a4e8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ashley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intro to bcrypt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https://www.npmjs.com/package/bcrypt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https://en.wikipedia.org/wiki/Bcrypt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to show error messages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user 123 doesn’t meet requirement, change to ash_loong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passw 123 doesn’t meet requirement, change to qwer123!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user already exists, change to ash_loong2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9f151ea58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9f151ea58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george </a:t>
            </a:r>
            <a:r>
              <a:rPr lang="en">
                <a:solidFill>
                  <a:schemeClr val="dk1"/>
                </a:solidFill>
              </a:rPr>
              <a:t>search bar: query other users to view their profile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a3a24a4e8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a3a24a4e8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ashley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render of buttons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edit button: logged in, your profile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follow/unfollow: logged in, other user profile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a3a24a4e8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a3a24a4e8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George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Create a post simply press + on the page and a user can create a new post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Checks in place to make sure user exists and can even create a post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Then check to make sure post is within a certain limit of characters (280 is our max)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Post then is created into the database, and pushed and connected with its respective user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a3a24a4e8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a3a24a4e8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wonjin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86" y="146963"/>
            <a:ext cx="6445899" cy="15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950" y="717550"/>
            <a:ext cx="4029000" cy="331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850" y="1331862"/>
            <a:ext cx="3170550" cy="309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7" y="1161925"/>
            <a:ext cx="4217383" cy="36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4413" y="346464"/>
            <a:ext cx="5014026" cy="335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275" y="1548327"/>
            <a:ext cx="4891724" cy="3253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1500" y="1651427"/>
            <a:ext cx="7558690" cy="23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solidFill>
                  <a:schemeClr val="lt1"/>
                </a:solidFill>
                <a:latin typeface="Rubik Dirt"/>
                <a:ea typeface="Rubik Dirt"/>
                <a:cs typeface="Rubik Dirt"/>
                <a:sym typeface="Rubik Dirt"/>
              </a:rPr>
              <a:t>P</a:t>
            </a:r>
            <a:r>
              <a:rPr lang="en" sz="2420">
                <a:solidFill>
                  <a:schemeClr val="lt1"/>
                </a:solidFill>
                <a:latin typeface="Rubik Dirt"/>
                <a:ea typeface="Rubik Dirt"/>
                <a:cs typeface="Rubik Dirt"/>
                <a:sym typeface="Rubik Dirt"/>
              </a:rPr>
              <a:t>ossible Future Ideas</a:t>
            </a:r>
            <a:r>
              <a:rPr lang="en" sz="2420">
                <a:latin typeface="Rubik Dirt"/>
                <a:ea typeface="Rubik Dirt"/>
                <a:cs typeface="Rubik Dirt"/>
                <a:sym typeface="Rubik Dirt"/>
              </a:rPr>
              <a:t>	</a:t>
            </a:r>
            <a:endParaRPr sz="2420">
              <a:latin typeface="Rubik Dirt"/>
              <a:ea typeface="Rubik Dirt"/>
              <a:cs typeface="Rubik Dirt"/>
              <a:sym typeface="Rubik Dirt"/>
            </a:endParaRPr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030100"/>
            <a:ext cx="5334300" cy="201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>
                <a:solidFill>
                  <a:schemeClr val="lt1"/>
                </a:solidFill>
              </a:rPr>
              <a:t>Allow users to reply</a:t>
            </a:r>
            <a:r>
              <a:rPr b="1" lang="en">
                <a:solidFill>
                  <a:schemeClr val="lt1"/>
                </a:solidFill>
              </a:rPr>
              <a:t> to existing posts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>
                <a:solidFill>
                  <a:schemeClr val="lt1"/>
                </a:solidFill>
              </a:rPr>
              <a:t>User gets “withered” and permanently banned once 3 of their posts are “withered”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725" y="353225"/>
            <a:ext cx="2847651" cy="234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3350" y="2969000"/>
            <a:ext cx="4940400" cy="18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chemeClr val="lt1"/>
                </a:solidFill>
              </a:rPr>
              <a:t>Introducing </a:t>
            </a:r>
            <a:endParaRPr b="1" i="1"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Rubik Dirt"/>
                <a:ea typeface="Rubik Dirt"/>
                <a:cs typeface="Rubik Dirt"/>
                <a:sym typeface="Rubik Dirt"/>
              </a:rPr>
              <a:t>Wither</a:t>
            </a:r>
            <a:endParaRPr sz="6000">
              <a:solidFill>
                <a:schemeClr val="lt1"/>
              </a:solidFill>
              <a:latin typeface="Rubik Dirt"/>
              <a:ea typeface="Rubik Dirt"/>
              <a:cs typeface="Rubik Dirt"/>
              <a:sym typeface="Rubik Dirt"/>
            </a:endParaRPr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lt1"/>
                </a:solidFill>
              </a:rPr>
              <a:t>“The dead remains of Twitter”</a:t>
            </a:r>
            <a:endParaRPr b="1" i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ubik Dirt"/>
                <a:ea typeface="Rubik Dirt"/>
                <a:cs typeface="Rubik Dirt"/>
                <a:sym typeface="Rubik Dirt"/>
              </a:rPr>
              <a:t>Motivation: Democratic Social Media App</a:t>
            </a:r>
            <a:endParaRPr sz="2400">
              <a:solidFill>
                <a:schemeClr val="lt1"/>
              </a:solidFill>
              <a:latin typeface="Rubik Dirt"/>
              <a:ea typeface="Rubik Dirt"/>
              <a:cs typeface="Rubik Dirt"/>
              <a:sym typeface="Rubik Dirt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477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b="1" lang="en">
                <a:solidFill>
                  <a:schemeClr val="lt2"/>
                </a:solidFill>
              </a:rPr>
              <a:t>Most social media platforms lack the option to dislike a post</a:t>
            </a:r>
            <a:endParaRPr b="1"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b="1" lang="en">
                <a:solidFill>
                  <a:schemeClr val="lt2"/>
                </a:solidFill>
              </a:rPr>
              <a:t>And for those that do, disliking effectively does nothing</a:t>
            </a:r>
            <a:endParaRPr b="1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b="1" lang="en">
                <a:solidFill>
                  <a:schemeClr val="lt2"/>
                </a:solidFill>
              </a:rPr>
              <a:t>Platforms can be less toxic and more self-regulating if there were a better feedback system</a:t>
            </a:r>
            <a:endParaRPr b="1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b="1" i="1" lang="en">
                <a:solidFill>
                  <a:schemeClr val="lt2"/>
                </a:solidFill>
              </a:rPr>
              <a:t>Wither</a:t>
            </a:r>
            <a:r>
              <a:rPr b="1" lang="en">
                <a:solidFill>
                  <a:schemeClr val="lt2"/>
                </a:solidFill>
              </a:rPr>
              <a:t> is able to achieve this</a:t>
            </a:r>
            <a:endParaRPr b="1"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b="1" lang="en">
                <a:solidFill>
                  <a:schemeClr val="lt2"/>
                </a:solidFill>
              </a:rPr>
              <a:t>If a post is given enough negative reception (dislikes) compared to positive (likes), it will become permanently deleted</a:t>
            </a:r>
            <a:endParaRPr b="1">
              <a:solidFill>
                <a:schemeClr val="lt2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0" l="0" r="0" t="1989"/>
          <a:stretch/>
        </p:blipFill>
        <p:spPr>
          <a:xfrm>
            <a:off x="5239500" y="1243475"/>
            <a:ext cx="3752099" cy="36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ubik Dirt"/>
                <a:ea typeface="Rubik Dirt"/>
                <a:cs typeface="Rubik Dirt"/>
                <a:sym typeface="Rubik Dirt"/>
              </a:rPr>
              <a:t>Home Page</a:t>
            </a:r>
            <a:endParaRPr>
              <a:solidFill>
                <a:schemeClr val="lt1"/>
              </a:solidFill>
              <a:latin typeface="Rubik Dirt"/>
              <a:ea typeface="Rubik Dirt"/>
              <a:cs typeface="Rubik Dirt"/>
              <a:sym typeface="Rubik Dir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3716700" cy="3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b="1" i="1" lang="en">
                <a:solidFill>
                  <a:schemeClr val="lt2"/>
                </a:solidFill>
              </a:rPr>
              <a:t>Feature</a:t>
            </a:r>
            <a:r>
              <a:rPr b="1" lang="en">
                <a:solidFill>
                  <a:schemeClr val="lt2"/>
                </a:solidFill>
              </a:rPr>
              <a:t>: Users can </a:t>
            </a:r>
            <a:r>
              <a:rPr b="1" lang="en">
                <a:solidFill>
                  <a:schemeClr val="lt2"/>
                </a:solidFill>
              </a:rPr>
              <a:t>view a timeline of all appropriate posts by scrolling.</a:t>
            </a:r>
            <a:endParaRPr b="1"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b="1" lang="en">
                <a:solidFill>
                  <a:schemeClr val="lt2"/>
                </a:solidFill>
              </a:rPr>
              <a:t>If </a:t>
            </a:r>
            <a:r>
              <a:rPr b="1" lang="en">
                <a:solidFill>
                  <a:schemeClr val="lt2"/>
                </a:solidFill>
              </a:rPr>
              <a:t>the</a:t>
            </a:r>
            <a:r>
              <a:rPr b="1" lang="en">
                <a:solidFill>
                  <a:schemeClr val="lt2"/>
                </a:solidFill>
              </a:rPr>
              <a:t> user is not signed in, posts from all users will be displayed.</a:t>
            </a:r>
            <a:endParaRPr b="1"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b="1" lang="en">
                <a:solidFill>
                  <a:schemeClr val="lt2"/>
                </a:solidFill>
              </a:rPr>
              <a:t>If a user is signed in, </a:t>
            </a:r>
            <a:r>
              <a:rPr b="1" lang="en">
                <a:solidFill>
                  <a:schemeClr val="lt2"/>
                </a:solidFill>
              </a:rPr>
              <a:t>display </a:t>
            </a:r>
            <a:r>
              <a:rPr b="1" lang="en">
                <a:solidFill>
                  <a:schemeClr val="lt2"/>
                </a:solidFill>
              </a:rPr>
              <a:t>their posts and posts from all users they follow</a:t>
            </a:r>
            <a:r>
              <a:rPr b="1" lang="en">
                <a:solidFill>
                  <a:schemeClr val="lt2"/>
                </a:solidFill>
              </a:rPr>
              <a:t>.</a:t>
            </a:r>
            <a:endParaRPr b="1"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b="1" lang="en">
                <a:solidFill>
                  <a:schemeClr val="lt2"/>
                </a:solidFill>
              </a:rPr>
              <a:t>Posts will be ordered by oldest to newest.</a:t>
            </a:r>
            <a:endParaRPr b="1"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b="1" lang="en">
                <a:solidFill>
                  <a:schemeClr val="lt2"/>
                </a:solidFill>
              </a:rPr>
              <a:t>Posts can be continually read by scrolling until there is nothing more to show.</a:t>
            </a:r>
            <a:endParaRPr b="1">
              <a:solidFill>
                <a:schemeClr val="lt2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200" y="298712"/>
            <a:ext cx="4498335" cy="454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26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ubik Dirt"/>
                <a:ea typeface="Rubik Dirt"/>
                <a:cs typeface="Rubik Dirt"/>
                <a:sym typeface="Rubik Dirt"/>
              </a:rPr>
              <a:t>Creating an Account &amp; Security</a:t>
            </a:r>
            <a:endParaRPr sz="2400">
              <a:solidFill>
                <a:schemeClr val="lt1"/>
              </a:solidFill>
              <a:latin typeface="Rubik Dirt"/>
              <a:ea typeface="Rubik Dirt"/>
              <a:cs typeface="Rubik Dirt"/>
              <a:sym typeface="Rubik Dirt"/>
            </a:endParaRPr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235500" y="923875"/>
            <a:ext cx="5264400" cy="358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b="1" i="1" lang="en">
                <a:solidFill>
                  <a:schemeClr val="lt2"/>
                </a:solidFill>
              </a:rPr>
              <a:t>Feature:</a:t>
            </a:r>
            <a:r>
              <a:rPr b="1" lang="en">
                <a:solidFill>
                  <a:schemeClr val="lt2"/>
                </a:solidFill>
              </a:rPr>
              <a:t> Users can register an account with an appropriate username and password</a:t>
            </a:r>
            <a:endParaRPr b="1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b="1" lang="en" sz="1800">
                <a:solidFill>
                  <a:schemeClr val="lt2"/>
                </a:solidFill>
              </a:rPr>
              <a:t>Passwords are encrypted and hashed using the bcrypt algorithm</a:t>
            </a:r>
            <a:endParaRPr b="1"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b="1" lang="en" sz="1800">
                <a:solidFill>
                  <a:schemeClr val="lt2"/>
                </a:solidFill>
              </a:rPr>
              <a:t>Users are authenticated using bearer tokens</a:t>
            </a:r>
            <a:endParaRPr b="1" sz="1800">
              <a:solidFill>
                <a:schemeClr val="lt2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</a:pPr>
            <a:r>
              <a:rPr b="1" lang="en" sz="1800">
                <a:solidFill>
                  <a:schemeClr val="lt2"/>
                </a:solidFill>
              </a:rPr>
              <a:t>Tokens verify the identity of the requesting user</a:t>
            </a:r>
            <a:endParaRPr b="1" sz="1800">
              <a:solidFill>
                <a:schemeClr val="lt2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3306" l="3974" r="3799" t="0"/>
          <a:stretch/>
        </p:blipFill>
        <p:spPr>
          <a:xfrm>
            <a:off x="5796750" y="143174"/>
            <a:ext cx="1425050" cy="218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275" y="3688703"/>
            <a:ext cx="4272976" cy="1332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9425" y="1659800"/>
            <a:ext cx="1536555" cy="18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87900" y="41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ubik Dirt"/>
                <a:ea typeface="Rubik Dirt"/>
                <a:cs typeface="Rubik Dirt"/>
                <a:sym typeface="Rubik Dirt"/>
              </a:rPr>
              <a:t>Querying</a:t>
            </a:r>
            <a:endParaRPr sz="2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2950" y="582400"/>
            <a:ext cx="4683875" cy="27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075" y="3753625"/>
            <a:ext cx="4749624" cy="7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87900" y="1152475"/>
            <a:ext cx="3503100" cy="358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b="1" lang="en">
                <a:solidFill>
                  <a:schemeClr val="lt2"/>
                </a:solidFill>
              </a:rPr>
              <a:t>Users can query for other users and view their profile</a:t>
            </a:r>
            <a:endParaRPr b="1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b="1" lang="en" sz="1800">
                <a:solidFill>
                  <a:schemeClr val="lt2"/>
                </a:solidFill>
              </a:rPr>
              <a:t>Fetches the users matching the query parameters from the database </a:t>
            </a:r>
            <a:endParaRPr b="1"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87900" y="41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ubik Dirt"/>
                <a:ea typeface="Rubik Dirt"/>
                <a:cs typeface="Rubik Dirt"/>
                <a:sym typeface="Rubik Dirt"/>
              </a:rPr>
              <a:t>Viewing Profile Pages</a:t>
            </a:r>
            <a:endParaRPr sz="2400">
              <a:solidFill>
                <a:schemeClr val="lt1"/>
              </a:solidFill>
              <a:latin typeface="Rubik Dirt"/>
              <a:ea typeface="Rubik Dirt"/>
              <a:cs typeface="Rubik Dirt"/>
              <a:sym typeface="Rubik Dirt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289" y="2471688"/>
            <a:ext cx="3130986" cy="233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3950" y="156175"/>
            <a:ext cx="4545001" cy="19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87900" y="1220300"/>
            <a:ext cx="3998100" cy="358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b="1" i="1" lang="en">
                <a:solidFill>
                  <a:schemeClr val="lt2"/>
                </a:solidFill>
              </a:rPr>
              <a:t>Feature: </a:t>
            </a:r>
            <a:r>
              <a:rPr b="1" lang="en">
                <a:solidFill>
                  <a:schemeClr val="lt2"/>
                </a:solidFill>
              </a:rPr>
              <a:t>Users can visit other profiles</a:t>
            </a:r>
            <a:endParaRPr b="1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b="1" i="1" lang="en" sz="1800">
                <a:solidFill>
                  <a:schemeClr val="lt2"/>
                </a:solidFill>
              </a:rPr>
              <a:t>Feature</a:t>
            </a:r>
            <a:r>
              <a:rPr b="1" lang="en" sz="1800">
                <a:solidFill>
                  <a:schemeClr val="lt2"/>
                </a:solidFill>
              </a:rPr>
              <a:t>: Users can follow or unfollow other users</a:t>
            </a:r>
            <a:endParaRPr b="1" sz="1800">
              <a:solidFill>
                <a:schemeClr val="lt2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</a:pPr>
            <a:r>
              <a:rPr b="1" lang="en" sz="1800">
                <a:solidFill>
                  <a:schemeClr val="lt2"/>
                </a:solidFill>
              </a:rPr>
              <a:t>Following a user will update the home timeline to show their posts</a:t>
            </a:r>
            <a:endParaRPr b="1"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b="1" i="1" lang="en" sz="1800">
                <a:solidFill>
                  <a:schemeClr val="lt2"/>
                </a:solidFill>
              </a:rPr>
              <a:t>Feature</a:t>
            </a:r>
            <a:r>
              <a:rPr b="1" lang="en" sz="1800">
                <a:solidFill>
                  <a:schemeClr val="lt2"/>
                </a:solidFill>
              </a:rPr>
              <a:t>: Users can edit their own profile bio message for others to see</a:t>
            </a:r>
            <a:endParaRPr b="1" sz="1800">
              <a:solidFill>
                <a:schemeClr val="lt2"/>
              </a:solidFill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5">
            <a:alphaModFix/>
          </a:blip>
          <a:srcRect b="0" l="2066" r="9" t="0"/>
          <a:stretch/>
        </p:blipFill>
        <p:spPr>
          <a:xfrm>
            <a:off x="4494438" y="2145550"/>
            <a:ext cx="1292413" cy="290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800" y="570375"/>
            <a:ext cx="3105699" cy="423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type="title"/>
          </p:nvPr>
        </p:nvSpPr>
        <p:spPr>
          <a:xfrm>
            <a:off x="387900" y="336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ubik Dirt"/>
                <a:ea typeface="Rubik Dirt"/>
                <a:cs typeface="Rubik Dirt"/>
                <a:sym typeface="Rubik Dirt"/>
              </a:rPr>
              <a:t>Creating Posts</a:t>
            </a:r>
            <a:endParaRPr sz="2400">
              <a:solidFill>
                <a:schemeClr val="lt1"/>
              </a:solidFill>
              <a:latin typeface="Rubik Dirt"/>
              <a:ea typeface="Rubik Dirt"/>
              <a:cs typeface="Rubik Dirt"/>
              <a:sym typeface="Rubik Dirt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651" y="3002650"/>
            <a:ext cx="2793025" cy="168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87900" y="1067900"/>
            <a:ext cx="4913400" cy="358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b="1" i="1" lang="en">
                <a:solidFill>
                  <a:schemeClr val="lt2"/>
                </a:solidFill>
              </a:rPr>
              <a:t>Feature: </a:t>
            </a:r>
            <a:r>
              <a:rPr b="1" lang="en">
                <a:solidFill>
                  <a:schemeClr val="lt2"/>
                </a:solidFill>
              </a:rPr>
              <a:t>Users can create text posts</a:t>
            </a:r>
            <a:endParaRPr b="1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b="1" lang="en" sz="1800">
                <a:solidFill>
                  <a:schemeClr val="lt2"/>
                </a:solidFill>
              </a:rPr>
              <a:t>Limited length</a:t>
            </a:r>
            <a:endParaRPr b="1"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b="1" lang="en" sz="1800">
                <a:solidFill>
                  <a:schemeClr val="lt2"/>
                </a:solidFill>
              </a:rPr>
              <a:t>Post is displayed on the timelines of all of their followers and on their profile</a:t>
            </a:r>
            <a:endParaRPr b="1"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903825"/>
            <a:ext cx="3759900" cy="107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i="1" lang="en">
                <a:solidFill>
                  <a:schemeClr val="lt1"/>
                </a:solidFill>
              </a:rPr>
              <a:t>Features:</a:t>
            </a:r>
            <a:endParaRPr b="1" i="1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b="1" lang="en" sz="1800">
                <a:solidFill>
                  <a:schemeClr val="lt1"/>
                </a:solidFill>
              </a:rPr>
              <a:t>Like or Dislike Post</a:t>
            </a:r>
            <a:endParaRPr b="1"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b="1" lang="en" sz="1800">
                <a:solidFill>
                  <a:schemeClr val="lt1"/>
                </a:solidFill>
              </a:rPr>
              <a:t>Post Removal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425" y="2744525"/>
            <a:ext cx="4926874" cy="18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13" y="2276151"/>
            <a:ext cx="3453576" cy="10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485" y="3723603"/>
            <a:ext cx="3040450" cy="10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/>
          <p:nvPr/>
        </p:nvSpPr>
        <p:spPr>
          <a:xfrm>
            <a:off x="1825263" y="3362000"/>
            <a:ext cx="216900" cy="27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753050" y="1028325"/>
            <a:ext cx="5215500" cy="153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Post is “withered” and permanently deleted if: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>
                <a:solidFill>
                  <a:schemeClr val="lt1"/>
                </a:solidFill>
              </a:rPr>
              <a:t>M</a:t>
            </a:r>
            <a:r>
              <a:rPr b="1" lang="en">
                <a:solidFill>
                  <a:schemeClr val="lt1"/>
                </a:solidFill>
              </a:rPr>
              <a:t>inimum of 5 dislikes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>
                <a:solidFill>
                  <a:schemeClr val="lt1"/>
                </a:solidFill>
              </a:rPr>
              <a:t>Twice the amount of dislikes than likes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5" name="Google Shape;125;p21"/>
          <p:cNvSpPr txBox="1"/>
          <p:nvPr>
            <p:ph type="title"/>
          </p:nvPr>
        </p:nvSpPr>
        <p:spPr>
          <a:xfrm>
            <a:off x="387900" y="336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ubik Dirt"/>
                <a:ea typeface="Rubik Dirt"/>
                <a:cs typeface="Rubik Dirt"/>
                <a:sym typeface="Rubik Dirt"/>
              </a:rPr>
              <a:t>Liking and Disliking Posts</a:t>
            </a:r>
            <a:endParaRPr sz="2400">
              <a:solidFill>
                <a:schemeClr val="lt1"/>
              </a:solidFill>
              <a:latin typeface="Rubik Dirt"/>
              <a:ea typeface="Rubik Dirt"/>
              <a:cs typeface="Rubik Dirt"/>
              <a:sym typeface="Rubik Dir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